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48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999728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3760" y="390144"/>
            <a:ext cx="15727680" cy="15605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D:/谷歌浏览器/习论PPT_信息居中调整.png习论PPT_信息居中调整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0800" y="7620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C:/Users/45057/OneDrive/Desktop/PPT该2.pngPPT该2"/>
          <p:cNvPicPr/>
          <p:nvPr/>
        </p:nvPicPr>
        <p:blipFill>
          <a:blip r:embed="rId1"/>
          <a:srcRect t="302" b="302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成广粮</cp:lastModifiedBy>
  <cp:revision>3</cp:revision>
  <dcterms:created xsi:type="dcterms:W3CDTF">2025-12-13T13:36:00Z</dcterms:created>
  <dcterms:modified xsi:type="dcterms:W3CDTF">2025-12-24T11:08:07Z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CC6EADC14AB448CB973C662B1DFE51A0_13</vt:lpwstr>
  </property>
  <property fmtid="{D5CDD505-2E9C-101B-9397-08002B2CF9AE}" pid="3" name="KSOProductBuildVer">
    <vt:lpwstr>2052-12.1.0.23542</vt:lpwstr>
  </property>
</Properties>
</file>